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99" r:id="rId2"/>
    <p:sldId id="298" r:id="rId3"/>
    <p:sldId id="258" r:id="rId4"/>
    <p:sldId id="259" r:id="rId5"/>
    <p:sldId id="279" r:id="rId6"/>
    <p:sldId id="280" r:id="rId7"/>
    <p:sldId id="281" r:id="rId8"/>
    <p:sldId id="261" r:id="rId9"/>
    <p:sldId id="282" r:id="rId10"/>
    <p:sldId id="262" r:id="rId11"/>
    <p:sldId id="283" r:id="rId12"/>
    <p:sldId id="263" r:id="rId13"/>
    <p:sldId id="284" r:id="rId14"/>
    <p:sldId id="264" r:id="rId15"/>
    <p:sldId id="285" r:id="rId16"/>
    <p:sldId id="265" r:id="rId17"/>
    <p:sldId id="286" r:id="rId18"/>
    <p:sldId id="266" r:id="rId19"/>
    <p:sldId id="287" r:id="rId20"/>
    <p:sldId id="267" r:id="rId21"/>
    <p:sldId id="288" r:id="rId22"/>
    <p:sldId id="268" r:id="rId23"/>
    <p:sldId id="289" r:id="rId24"/>
    <p:sldId id="269" r:id="rId25"/>
    <p:sldId id="290" r:id="rId26"/>
    <p:sldId id="270" r:id="rId27"/>
    <p:sldId id="291" r:id="rId28"/>
    <p:sldId id="271" r:id="rId29"/>
    <p:sldId id="292" r:id="rId30"/>
    <p:sldId id="272" r:id="rId31"/>
    <p:sldId id="293" r:id="rId32"/>
    <p:sldId id="273" r:id="rId33"/>
    <p:sldId id="294" r:id="rId34"/>
    <p:sldId id="274" r:id="rId35"/>
    <p:sldId id="295" r:id="rId36"/>
    <p:sldId id="275" r:id="rId37"/>
    <p:sldId id="296" r:id="rId38"/>
    <p:sldId id="276" r:id="rId39"/>
    <p:sldId id="297" r:id="rId40"/>
    <p:sldId id="277" r:id="rId41"/>
    <p:sldId id="278" r:id="rId4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977D8B-EF38-4645-A9EB-40324418A288}" v="22" dt="2024-04-03T11:42:07.9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46"/>
  </p:normalViewPr>
  <p:slideViewPr>
    <p:cSldViewPr snapToGrid="0" snapToObjects="1">
      <p:cViewPr>
        <p:scale>
          <a:sx n="94" d="100"/>
          <a:sy n="94" d="100"/>
        </p:scale>
        <p:origin x="1088" y="-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nibud2@aol.com" userId="6fe2a86724077fad" providerId="LiveId" clId="{83977D8B-EF38-4645-A9EB-40324418A288}"/>
    <pc:docChg chg="undo redo custSel addSld delSld modSld">
      <pc:chgData name="unibud2@aol.com" userId="6fe2a86724077fad" providerId="LiveId" clId="{83977D8B-EF38-4645-A9EB-40324418A288}" dt="2024-04-03T11:44:08.045" v="1970" actId="207"/>
      <pc:docMkLst>
        <pc:docMk/>
      </pc:docMkLst>
      <pc:sldChg chg="addSp modSp mod">
        <pc:chgData name="unibud2@aol.com" userId="6fe2a86724077fad" providerId="LiveId" clId="{83977D8B-EF38-4645-A9EB-40324418A288}" dt="2024-04-03T10:34:20.961" v="1066" actId="1076"/>
        <pc:sldMkLst>
          <pc:docMk/>
          <pc:sldMk cId="1842907493" sldId="259"/>
        </pc:sldMkLst>
        <pc:graphicFrameChg chg="modGraphic">
          <ac:chgData name="unibud2@aol.com" userId="6fe2a86724077fad" providerId="LiveId" clId="{83977D8B-EF38-4645-A9EB-40324418A288}" dt="2024-04-03T08:17:34.686" v="41" actId="20577"/>
          <ac:graphicFrameMkLst>
            <pc:docMk/>
            <pc:sldMk cId="1842907493" sldId="259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0:34:20.961" v="1066" actId="1076"/>
          <ac:graphicFrameMkLst>
            <pc:docMk/>
            <pc:sldMk cId="1842907493" sldId="259"/>
            <ac:graphicFrameMk id="5" creationId="{98B2A1C3-F710-CB93-DAF4-2303E96827D9}"/>
          </ac:graphicFrameMkLst>
        </pc:graphicFrameChg>
      </pc:sldChg>
      <pc:sldChg chg="modSp del mod">
        <pc:chgData name="unibud2@aol.com" userId="6fe2a86724077fad" providerId="LiveId" clId="{83977D8B-EF38-4645-A9EB-40324418A288}" dt="2024-04-03T10:34:53.556" v="1068" actId="47"/>
        <pc:sldMkLst>
          <pc:docMk/>
          <pc:sldMk cId="2945732186" sldId="260"/>
        </pc:sldMkLst>
        <pc:graphicFrameChg chg="modGraphic">
          <ac:chgData name="unibud2@aol.com" userId="6fe2a86724077fad" providerId="LiveId" clId="{83977D8B-EF38-4645-A9EB-40324418A288}" dt="2024-04-03T08:23:56.683" v="90" actId="20577"/>
          <ac:graphicFrameMkLst>
            <pc:docMk/>
            <pc:sldMk cId="2945732186" sldId="260"/>
            <ac:graphicFrameMk id="4" creationId="{E8438E16-F61C-B939-E527-42F522BC6483}"/>
          </ac:graphicFrameMkLst>
        </pc:graphicFrameChg>
      </pc:sldChg>
      <pc:sldChg chg="addSp modSp mod">
        <pc:chgData name="unibud2@aol.com" userId="6fe2a86724077fad" providerId="LiveId" clId="{83977D8B-EF38-4645-A9EB-40324418A288}" dt="2024-04-03T10:41:33.187" v="1155" actId="1076"/>
        <pc:sldMkLst>
          <pc:docMk/>
          <pc:sldMk cId="1677479721" sldId="261"/>
        </pc:sldMkLst>
        <pc:graphicFrameChg chg="mod modGraphic">
          <ac:chgData name="unibud2@aol.com" userId="6fe2a86724077fad" providerId="LiveId" clId="{83977D8B-EF38-4645-A9EB-40324418A288}" dt="2024-04-03T08:29:01.383" v="142" actId="20577"/>
          <ac:graphicFrameMkLst>
            <pc:docMk/>
            <pc:sldMk cId="1677479721" sldId="261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0:41:33.187" v="1155" actId="1076"/>
          <ac:graphicFrameMkLst>
            <pc:docMk/>
            <pc:sldMk cId="1677479721" sldId="261"/>
            <ac:graphicFrameMk id="5" creationId="{1F1E33B1-3796-8BA0-688F-B391717C2E8A}"/>
          </ac:graphicFrameMkLst>
        </pc:graphicFrameChg>
      </pc:sldChg>
      <pc:sldChg chg="addSp modSp mod">
        <pc:chgData name="unibud2@aol.com" userId="6fe2a86724077fad" providerId="LiveId" clId="{83977D8B-EF38-4645-A9EB-40324418A288}" dt="2024-04-03T10:44:52.692" v="1196" actId="1076"/>
        <pc:sldMkLst>
          <pc:docMk/>
          <pc:sldMk cId="3428545866" sldId="262"/>
        </pc:sldMkLst>
        <pc:graphicFrameChg chg="modGraphic">
          <ac:chgData name="unibud2@aol.com" userId="6fe2a86724077fad" providerId="LiveId" clId="{83977D8B-EF38-4645-A9EB-40324418A288}" dt="2024-04-03T08:33:18.771" v="197" actId="20577"/>
          <ac:graphicFrameMkLst>
            <pc:docMk/>
            <pc:sldMk cId="3428545866" sldId="262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0:44:52.692" v="1196" actId="1076"/>
          <ac:graphicFrameMkLst>
            <pc:docMk/>
            <pc:sldMk cId="3428545866" sldId="262"/>
            <ac:graphicFrameMk id="5" creationId="{CF80A241-9961-69BE-3526-7C4BDC0E39B4}"/>
          </ac:graphicFrameMkLst>
        </pc:graphicFrameChg>
      </pc:sldChg>
      <pc:sldChg chg="addSp modSp mod">
        <pc:chgData name="unibud2@aol.com" userId="6fe2a86724077fad" providerId="LiveId" clId="{83977D8B-EF38-4645-A9EB-40324418A288}" dt="2024-04-03T10:46:58.042" v="1238" actId="1076"/>
        <pc:sldMkLst>
          <pc:docMk/>
          <pc:sldMk cId="3678063062" sldId="263"/>
        </pc:sldMkLst>
        <pc:graphicFrameChg chg="modGraphic">
          <ac:chgData name="unibud2@aol.com" userId="6fe2a86724077fad" providerId="LiveId" clId="{83977D8B-EF38-4645-A9EB-40324418A288}" dt="2024-04-03T08:38:11.668" v="246" actId="20577"/>
          <ac:graphicFrameMkLst>
            <pc:docMk/>
            <pc:sldMk cId="3678063062" sldId="263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0:46:58.042" v="1238" actId="1076"/>
          <ac:graphicFrameMkLst>
            <pc:docMk/>
            <pc:sldMk cId="3678063062" sldId="263"/>
            <ac:graphicFrameMk id="5" creationId="{E3240092-6AA2-CFBB-E4EB-4AA9A1EFA007}"/>
          </ac:graphicFrameMkLst>
        </pc:graphicFrameChg>
      </pc:sldChg>
      <pc:sldChg chg="addSp modSp mod">
        <pc:chgData name="unibud2@aol.com" userId="6fe2a86724077fad" providerId="LiveId" clId="{83977D8B-EF38-4645-A9EB-40324418A288}" dt="2024-04-03T10:50:21.731" v="1288" actId="1076"/>
        <pc:sldMkLst>
          <pc:docMk/>
          <pc:sldMk cId="4293642700" sldId="264"/>
        </pc:sldMkLst>
        <pc:graphicFrameChg chg="modGraphic">
          <ac:chgData name="unibud2@aol.com" userId="6fe2a86724077fad" providerId="LiveId" clId="{83977D8B-EF38-4645-A9EB-40324418A288}" dt="2024-04-03T08:41:59.606" v="291" actId="20577"/>
          <ac:graphicFrameMkLst>
            <pc:docMk/>
            <pc:sldMk cId="4293642700" sldId="264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0:50:21.731" v="1288" actId="1076"/>
          <ac:graphicFrameMkLst>
            <pc:docMk/>
            <pc:sldMk cId="4293642700" sldId="264"/>
            <ac:graphicFrameMk id="5" creationId="{91CE92B0-6A12-E45A-886E-AB9251245C8B}"/>
          </ac:graphicFrameMkLst>
        </pc:graphicFrameChg>
      </pc:sldChg>
      <pc:sldChg chg="addSp modSp mod">
        <pc:chgData name="unibud2@aol.com" userId="6fe2a86724077fad" providerId="LiveId" clId="{83977D8B-EF38-4645-A9EB-40324418A288}" dt="2024-04-03T10:56:17.688" v="1330" actId="1076"/>
        <pc:sldMkLst>
          <pc:docMk/>
          <pc:sldMk cId="2975693378" sldId="265"/>
        </pc:sldMkLst>
        <pc:graphicFrameChg chg="modGraphic">
          <ac:chgData name="unibud2@aol.com" userId="6fe2a86724077fad" providerId="LiveId" clId="{83977D8B-EF38-4645-A9EB-40324418A288}" dt="2024-04-03T08:59:11.575" v="342" actId="20577"/>
          <ac:graphicFrameMkLst>
            <pc:docMk/>
            <pc:sldMk cId="2975693378" sldId="265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0:56:17.688" v="1330" actId="1076"/>
          <ac:graphicFrameMkLst>
            <pc:docMk/>
            <pc:sldMk cId="2975693378" sldId="265"/>
            <ac:graphicFrameMk id="5" creationId="{D7B0F3E3-09DF-50A3-46B8-F5E4C7273BE6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00:05.866" v="1440" actId="1076"/>
        <pc:sldMkLst>
          <pc:docMk/>
          <pc:sldMk cId="3934374829" sldId="266"/>
        </pc:sldMkLst>
        <pc:graphicFrameChg chg="modGraphic">
          <ac:chgData name="unibud2@aol.com" userId="6fe2a86724077fad" providerId="LiveId" clId="{83977D8B-EF38-4645-A9EB-40324418A288}" dt="2024-04-03T09:11:17.031" v="393" actId="20577"/>
          <ac:graphicFrameMkLst>
            <pc:docMk/>
            <pc:sldMk cId="3934374829" sldId="266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00:05.866" v="1440" actId="1076"/>
          <ac:graphicFrameMkLst>
            <pc:docMk/>
            <pc:sldMk cId="3934374829" sldId="266"/>
            <ac:graphicFrameMk id="5" creationId="{3384BF2F-AF73-AC9B-BB70-0B3229C16ACD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03:43.790" v="1486" actId="1076"/>
        <pc:sldMkLst>
          <pc:docMk/>
          <pc:sldMk cId="1529430213" sldId="267"/>
        </pc:sldMkLst>
        <pc:graphicFrameChg chg="modGraphic">
          <ac:chgData name="unibud2@aol.com" userId="6fe2a86724077fad" providerId="LiveId" clId="{83977D8B-EF38-4645-A9EB-40324418A288}" dt="2024-04-03T09:22:45.499" v="438" actId="20577"/>
          <ac:graphicFrameMkLst>
            <pc:docMk/>
            <pc:sldMk cId="1529430213" sldId="267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03:43.790" v="1486" actId="1076"/>
          <ac:graphicFrameMkLst>
            <pc:docMk/>
            <pc:sldMk cId="1529430213" sldId="267"/>
            <ac:graphicFrameMk id="5" creationId="{BF08366C-6D01-6F15-1ACD-4AE7D725BA6E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06:29.674" v="1531" actId="1076"/>
        <pc:sldMkLst>
          <pc:docMk/>
          <pc:sldMk cId="147330647" sldId="268"/>
        </pc:sldMkLst>
        <pc:graphicFrameChg chg="modGraphic">
          <ac:chgData name="unibud2@aol.com" userId="6fe2a86724077fad" providerId="LiveId" clId="{83977D8B-EF38-4645-A9EB-40324418A288}" dt="2024-04-03T09:32:49.145" v="481" actId="20577"/>
          <ac:graphicFrameMkLst>
            <pc:docMk/>
            <pc:sldMk cId="147330647" sldId="268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06:29.674" v="1531" actId="1076"/>
          <ac:graphicFrameMkLst>
            <pc:docMk/>
            <pc:sldMk cId="147330647" sldId="268"/>
            <ac:graphicFrameMk id="5" creationId="{6FB118FF-5882-B6FE-07D9-30262D1C1827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10:15.052" v="1574" actId="1076"/>
        <pc:sldMkLst>
          <pc:docMk/>
          <pc:sldMk cId="1969329787" sldId="269"/>
        </pc:sldMkLst>
        <pc:graphicFrameChg chg="modGraphic">
          <ac:chgData name="unibud2@aol.com" userId="6fe2a86724077fad" providerId="LiveId" clId="{83977D8B-EF38-4645-A9EB-40324418A288}" dt="2024-04-03T09:38:45.796" v="538" actId="20577"/>
          <ac:graphicFrameMkLst>
            <pc:docMk/>
            <pc:sldMk cId="1969329787" sldId="269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10:15.052" v="1574" actId="1076"/>
          <ac:graphicFrameMkLst>
            <pc:docMk/>
            <pc:sldMk cId="1969329787" sldId="269"/>
            <ac:graphicFrameMk id="5" creationId="{84D551A4-2B31-DBE8-0EE9-C5D5B86104CC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14:26.681" v="1617" actId="1076"/>
        <pc:sldMkLst>
          <pc:docMk/>
          <pc:sldMk cId="4235090585" sldId="270"/>
        </pc:sldMkLst>
        <pc:graphicFrameChg chg="modGraphic">
          <ac:chgData name="unibud2@aol.com" userId="6fe2a86724077fad" providerId="LiveId" clId="{83977D8B-EF38-4645-A9EB-40324418A288}" dt="2024-04-03T09:48:50.161" v="593" actId="20577"/>
          <ac:graphicFrameMkLst>
            <pc:docMk/>
            <pc:sldMk cId="4235090585" sldId="270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14:26.681" v="1617" actId="1076"/>
          <ac:graphicFrameMkLst>
            <pc:docMk/>
            <pc:sldMk cId="4235090585" sldId="270"/>
            <ac:graphicFrameMk id="5" creationId="{A439B492-7FDE-C5FB-FBC7-E5DC26D15C9D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18:44.002" v="1682" actId="1076"/>
        <pc:sldMkLst>
          <pc:docMk/>
          <pc:sldMk cId="3376713269" sldId="271"/>
        </pc:sldMkLst>
        <pc:graphicFrameChg chg="modGraphic">
          <ac:chgData name="unibud2@aol.com" userId="6fe2a86724077fad" providerId="LiveId" clId="{83977D8B-EF38-4645-A9EB-40324418A288}" dt="2024-04-03T09:52:30.561" v="647" actId="20577"/>
          <ac:graphicFrameMkLst>
            <pc:docMk/>
            <pc:sldMk cId="3376713269" sldId="271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18:44.002" v="1682" actId="1076"/>
          <ac:graphicFrameMkLst>
            <pc:docMk/>
            <pc:sldMk cId="3376713269" sldId="271"/>
            <ac:graphicFrameMk id="5" creationId="{224C5D1D-5684-D893-681F-37814F8D9260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21:29.106" v="1723" actId="1076"/>
        <pc:sldMkLst>
          <pc:docMk/>
          <pc:sldMk cId="3975760984" sldId="272"/>
        </pc:sldMkLst>
        <pc:graphicFrameChg chg="modGraphic">
          <ac:chgData name="unibud2@aol.com" userId="6fe2a86724077fad" providerId="LiveId" clId="{83977D8B-EF38-4645-A9EB-40324418A288}" dt="2024-04-03T10:00:06.966" v="704" actId="20577"/>
          <ac:graphicFrameMkLst>
            <pc:docMk/>
            <pc:sldMk cId="3975760984" sldId="272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21:29.106" v="1723" actId="1076"/>
          <ac:graphicFrameMkLst>
            <pc:docMk/>
            <pc:sldMk cId="3975760984" sldId="272"/>
            <ac:graphicFrameMk id="5" creationId="{FCFD3715-CAB7-EB1E-8BAC-19A142CA6404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30:15.060" v="1775" actId="1076"/>
        <pc:sldMkLst>
          <pc:docMk/>
          <pc:sldMk cId="544766632" sldId="273"/>
        </pc:sldMkLst>
        <pc:graphicFrameChg chg="modGraphic">
          <ac:chgData name="unibud2@aol.com" userId="6fe2a86724077fad" providerId="LiveId" clId="{83977D8B-EF38-4645-A9EB-40324418A288}" dt="2024-04-03T11:29:39.198" v="1773" actId="20577"/>
          <ac:graphicFrameMkLst>
            <pc:docMk/>
            <pc:sldMk cId="544766632" sldId="273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30:15.060" v="1775" actId="1076"/>
          <ac:graphicFrameMkLst>
            <pc:docMk/>
            <pc:sldMk cId="544766632" sldId="273"/>
            <ac:graphicFrameMk id="5" creationId="{08128346-2C4F-AACC-84EF-766C9DB5A0DD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37:31.171" v="1854" actId="20577"/>
        <pc:sldMkLst>
          <pc:docMk/>
          <pc:sldMk cId="3430168495" sldId="274"/>
        </pc:sldMkLst>
        <pc:graphicFrameChg chg="modGraphic">
          <ac:chgData name="unibud2@aol.com" userId="6fe2a86724077fad" providerId="LiveId" clId="{83977D8B-EF38-4645-A9EB-40324418A288}" dt="2024-04-03T11:37:16.139" v="1850" actId="20577"/>
          <ac:graphicFrameMkLst>
            <pc:docMk/>
            <pc:sldMk cId="3430168495" sldId="274"/>
            <ac:graphicFrameMk id="4" creationId="{E8438E16-F61C-B939-E527-42F522BC6483}"/>
          </ac:graphicFrameMkLst>
        </pc:graphicFrameChg>
        <pc:graphicFrameChg chg="add mod modGraphic">
          <ac:chgData name="unibud2@aol.com" userId="6fe2a86724077fad" providerId="LiveId" clId="{83977D8B-EF38-4645-A9EB-40324418A288}" dt="2024-04-03T11:37:31.171" v="1854" actId="20577"/>
          <ac:graphicFrameMkLst>
            <pc:docMk/>
            <pc:sldMk cId="3430168495" sldId="274"/>
            <ac:graphicFrameMk id="5" creationId="{4A2E28A9-6823-58E0-A7A4-3F59111CF3BE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39:14.944" v="1887" actId="1076"/>
        <pc:sldMkLst>
          <pc:docMk/>
          <pc:sldMk cId="3432104748" sldId="275"/>
        </pc:sldMkLst>
        <pc:graphicFrameChg chg="modGraphic">
          <ac:chgData name="unibud2@aol.com" userId="6fe2a86724077fad" providerId="LiveId" clId="{83977D8B-EF38-4645-A9EB-40324418A288}" dt="2024-04-03T10:23:22.339" v="911" actId="20577"/>
          <ac:graphicFrameMkLst>
            <pc:docMk/>
            <pc:sldMk cId="3432104748" sldId="275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39:14.944" v="1887" actId="1076"/>
          <ac:graphicFrameMkLst>
            <pc:docMk/>
            <pc:sldMk cId="3432104748" sldId="275"/>
            <ac:graphicFrameMk id="5" creationId="{A0478A35-BE96-9525-2C3A-DD43ED26580A}"/>
          </ac:graphicFrameMkLst>
        </pc:graphicFrameChg>
      </pc:sldChg>
      <pc:sldChg chg="addSp modSp mod">
        <pc:chgData name="unibud2@aol.com" userId="6fe2a86724077fad" providerId="LiveId" clId="{83977D8B-EF38-4645-A9EB-40324418A288}" dt="2024-04-03T11:42:13.755" v="1930" actId="1076"/>
        <pc:sldMkLst>
          <pc:docMk/>
          <pc:sldMk cId="3246697935" sldId="276"/>
        </pc:sldMkLst>
        <pc:graphicFrameChg chg="modGraphic">
          <ac:chgData name="unibud2@aol.com" userId="6fe2a86724077fad" providerId="LiveId" clId="{83977D8B-EF38-4645-A9EB-40324418A288}" dt="2024-04-03T10:27:09.051" v="966" actId="20577"/>
          <ac:graphicFrameMkLst>
            <pc:docMk/>
            <pc:sldMk cId="3246697935" sldId="276"/>
            <ac:graphicFrameMk id="4" creationId="{E8438E16-F61C-B939-E527-42F522BC6483}"/>
          </ac:graphicFrameMkLst>
        </pc:graphicFrameChg>
        <pc:graphicFrameChg chg="add mod">
          <ac:chgData name="unibud2@aol.com" userId="6fe2a86724077fad" providerId="LiveId" clId="{83977D8B-EF38-4645-A9EB-40324418A288}" dt="2024-04-03T11:42:13.755" v="1930" actId="1076"/>
          <ac:graphicFrameMkLst>
            <pc:docMk/>
            <pc:sldMk cId="3246697935" sldId="276"/>
            <ac:graphicFrameMk id="5" creationId="{F305EE98-BE3A-473B-00DD-87E6E2C76340}"/>
          </ac:graphicFrameMkLst>
        </pc:graphicFrameChg>
      </pc:sldChg>
      <pc:sldChg chg="addSp delSp modSp mod">
        <pc:chgData name="unibud2@aol.com" userId="6fe2a86724077fad" providerId="LiveId" clId="{83977D8B-EF38-4645-A9EB-40324418A288}" dt="2024-04-03T10:31:19.932" v="1023" actId="1076"/>
        <pc:sldMkLst>
          <pc:docMk/>
          <pc:sldMk cId="2731388476" sldId="277"/>
        </pc:sldMkLst>
        <pc:graphicFrameChg chg="modGraphic">
          <ac:chgData name="unibud2@aol.com" userId="6fe2a86724077fad" providerId="LiveId" clId="{83977D8B-EF38-4645-A9EB-40324418A288}" dt="2024-04-03T10:29:35.632" v="1017" actId="20577"/>
          <ac:graphicFrameMkLst>
            <pc:docMk/>
            <pc:sldMk cId="2731388476" sldId="277"/>
            <ac:graphicFrameMk id="4" creationId="{E8438E16-F61C-B939-E527-42F522BC6483}"/>
          </ac:graphicFrameMkLst>
        </pc:graphicFrameChg>
        <pc:graphicFrameChg chg="add del mod">
          <ac:chgData name="unibud2@aol.com" userId="6fe2a86724077fad" providerId="LiveId" clId="{83977D8B-EF38-4645-A9EB-40324418A288}" dt="2024-04-03T10:30:44.256" v="1020" actId="478"/>
          <ac:graphicFrameMkLst>
            <pc:docMk/>
            <pc:sldMk cId="2731388476" sldId="277"/>
            <ac:graphicFrameMk id="5" creationId="{6B8FD2EF-B66D-1AB8-6BD7-B158D8E1BA64}"/>
          </ac:graphicFrameMkLst>
        </pc:graphicFrameChg>
        <pc:graphicFrameChg chg="add mod">
          <ac:chgData name="unibud2@aol.com" userId="6fe2a86724077fad" providerId="LiveId" clId="{83977D8B-EF38-4645-A9EB-40324418A288}" dt="2024-04-03T10:31:19.932" v="1023" actId="1076"/>
          <ac:graphicFrameMkLst>
            <pc:docMk/>
            <pc:sldMk cId="2731388476" sldId="277"/>
            <ac:graphicFrameMk id="6" creationId="{AD5BD748-40D9-9C35-DFB5-BC89E7A8479D}"/>
          </ac:graphicFrameMkLst>
        </pc:graphicFrameChg>
      </pc:sldChg>
      <pc:sldChg chg="modSp add mod">
        <pc:chgData name="unibud2@aol.com" userId="6fe2a86724077fad" providerId="LiveId" clId="{83977D8B-EF38-4645-A9EB-40324418A288}" dt="2024-04-03T10:33:05.047" v="1061" actId="207"/>
        <pc:sldMkLst>
          <pc:docMk/>
          <pc:sldMk cId="3697251540" sldId="278"/>
        </pc:sldMkLst>
        <pc:graphicFrameChg chg="modGraphic">
          <ac:chgData name="unibud2@aol.com" userId="6fe2a86724077fad" providerId="LiveId" clId="{83977D8B-EF38-4645-A9EB-40324418A288}" dt="2024-04-03T10:33:05.047" v="1061" actId="207"/>
          <ac:graphicFrameMkLst>
            <pc:docMk/>
            <pc:sldMk cId="3697251540" sldId="278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0:38:01.128" v="1110" actId="207"/>
        <pc:sldMkLst>
          <pc:docMk/>
          <pc:sldMk cId="851731896" sldId="279"/>
        </pc:sldMkLst>
        <pc:graphicFrameChg chg="modGraphic">
          <ac:chgData name="unibud2@aol.com" userId="6fe2a86724077fad" providerId="LiveId" clId="{83977D8B-EF38-4645-A9EB-40324418A288}" dt="2024-04-03T10:38:01.128" v="1110" actId="207"/>
          <ac:graphicFrameMkLst>
            <pc:docMk/>
            <pc:sldMk cId="851731896" sldId="279"/>
            <ac:graphicFrameMk id="4" creationId="{E8438E16-F61C-B939-E527-42F522BC6483}"/>
          </ac:graphicFrameMkLst>
        </pc:graphicFrameChg>
      </pc:sldChg>
      <pc:sldChg chg="add del">
        <pc:chgData name="unibud2@aol.com" userId="6fe2a86724077fad" providerId="LiveId" clId="{83977D8B-EF38-4645-A9EB-40324418A288}" dt="2024-04-03T10:33:35.141" v="1063" actId="47"/>
        <pc:sldMkLst>
          <pc:docMk/>
          <pc:sldMk cId="1443572599" sldId="279"/>
        </pc:sldMkLst>
      </pc:sldChg>
      <pc:sldChg chg="addSp modSp add mod">
        <pc:chgData name="unibud2@aol.com" userId="6fe2a86724077fad" providerId="LiveId" clId="{83977D8B-EF38-4645-A9EB-40324418A288}" dt="2024-04-03T10:38:27.917" v="1113" actId="1076"/>
        <pc:sldMkLst>
          <pc:docMk/>
          <pc:sldMk cId="3788058441" sldId="280"/>
        </pc:sldMkLst>
        <pc:graphicFrameChg chg="add mod">
          <ac:chgData name="unibud2@aol.com" userId="6fe2a86724077fad" providerId="LiveId" clId="{83977D8B-EF38-4645-A9EB-40324418A288}" dt="2024-04-03T10:38:27.917" v="1113" actId="1076"/>
          <ac:graphicFrameMkLst>
            <pc:docMk/>
            <pc:sldMk cId="3788058441" sldId="280"/>
            <ac:graphicFrameMk id="5" creationId="{143757AE-01DD-7FB4-D080-23B0A599169B}"/>
          </ac:graphicFrameMkLst>
        </pc:graphicFrameChg>
      </pc:sldChg>
      <pc:sldChg chg="modSp add mod">
        <pc:chgData name="unibud2@aol.com" userId="6fe2a86724077fad" providerId="LiveId" clId="{83977D8B-EF38-4645-A9EB-40324418A288}" dt="2024-04-03T10:40:22.818" v="1152" actId="207"/>
        <pc:sldMkLst>
          <pc:docMk/>
          <pc:sldMk cId="1850358313" sldId="281"/>
        </pc:sldMkLst>
        <pc:graphicFrameChg chg="modGraphic">
          <ac:chgData name="unibud2@aol.com" userId="6fe2a86724077fad" providerId="LiveId" clId="{83977D8B-EF38-4645-A9EB-40324418A288}" dt="2024-04-03T10:40:22.818" v="1152" actId="207"/>
          <ac:graphicFrameMkLst>
            <pc:docMk/>
            <pc:sldMk cId="1850358313" sldId="281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0:44:07.013" v="1193" actId="207"/>
        <pc:sldMkLst>
          <pc:docMk/>
          <pc:sldMk cId="1710313284" sldId="282"/>
        </pc:sldMkLst>
        <pc:graphicFrameChg chg="modGraphic">
          <ac:chgData name="unibud2@aol.com" userId="6fe2a86724077fad" providerId="LiveId" clId="{83977D8B-EF38-4645-A9EB-40324418A288}" dt="2024-04-03T10:44:07.013" v="1193" actId="207"/>
          <ac:graphicFrameMkLst>
            <pc:docMk/>
            <pc:sldMk cId="1710313284" sldId="282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0:46:31.845" v="1235" actId="207"/>
        <pc:sldMkLst>
          <pc:docMk/>
          <pc:sldMk cId="489832621" sldId="283"/>
        </pc:sldMkLst>
        <pc:graphicFrameChg chg="modGraphic">
          <ac:chgData name="unibud2@aol.com" userId="6fe2a86724077fad" providerId="LiveId" clId="{83977D8B-EF38-4645-A9EB-40324418A288}" dt="2024-04-03T10:46:31.845" v="1235" actId="207"/>
          <ac:graphicFrameMkLst>
            <pc:docMk/>
            <pc:sldMk cId="489832621" sldId="283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0:49:39.700" v="1283" actId="207"/>
        <pc:sldMkLst>
          <pc:docMk/>
          <pc:sldMk cId="2171056981" sldId="284"/>
        </pc:sldMkLst>
        <pc:graphicFrameChg chg="modGraphic">
          <ac:chgData name="unibud2@aol.com" userId="6fe2a86724077fad" providerId="LiveId" clId="{83977D8B-EF38-4645-A9EB-40324418A288}" dt="2024-04-03T10:49:39.700" v="1283" actId="207"/>
          <ac:graphicFrameMkLst>
            <pc:docMk/>
            <pc:sldMk cId="2171056981" sldId="284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0:55:46.354" v="1326" actId="207"/>
        <pc:sldMkLst>
          <pc:docMk/>
          <pc:sldMk cId="719793550" sldId="285"/>
        </pc:sldMkLst>
        <pc:graphicFrameChg chg="modGraphic">
          <ac:chgData name="unibud2@aol.com" userId="6fe2a86724077fad" providerId="LiveId" clId="{83977D8B-EF38-4645-A9EB-40324418A288}" dt="2024-04-03T10:55:46.354" v="1326" actId="207"/>
          <ac:graphicFrameMkLst>
            <pc:docMk/>
            <pc:sldMk cId="719793550" sldId="285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0:58:27.899" v="1437" actId="207"/>
        <pc:sldMkLst>
          <pc:docMk/>
          <pc:sldMk cId="3338299812" sldId="286"/>
        </pc:sldMkLst>
        <pc:graphicFrameChg chg="modGraphic">
          <ac:chgData name="unibud2@aol.com" userId="6fe2a86724077fad" providerId="LiveId" clId="{83977D8B-EF38-4645-A9EB-40324418A288}" dt="2024-04-03T10:58:27.899" v="1437" actId="207"/>
          <ac:graphicFrameMkLst>
            <pc:docMk/>
            <pc:sldMk cId="3338299812" sldId="286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03:05.453" v="1482" actId="207"/>
        <pc:sldMkLst>
          <pc:docMk/>
          <pc:sldMk cId="4003269158" sldId="287"/>
        </pc:sldMkLst>
        <pc:graphicFrameChg chg="modGraphic">
          <ac:chgData name="unibud2@aol.com" userId="6fe2a86724077fad" providerId="LiveId" clId="{83977D8B-EF38-4645-A9EB-40324418A288}" dt="2024-04-03T11:03:05.453" v="1482" actId="207"/>
          <ac:graphicFrameMkLst>
            <pc:docMk/>
            <pc:sldMk cId="4003269158" sldId="287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05:21.839" v="1526" actId="207"/>
        <pc:sldMkLst>
          <pc:docMk/>
          <pc:sldMk cId="3884365017" sldId="288"/>
        </pc:sldMkLst>
        <pc:graphicFrameChg chg="modGraphic">
          <ac:chgData name="unibud2@aol.com" userId="6fe2a86724077fad" providerId="LiveId" clId="{83977D8B-EF38-4645-A9EB-40324418A288}" dt="2024-04-03T11:05:21.839" v="1526" actId="207"/>
          <ac:graphicFrameMkLst>
            <pc:docMk/>
            <pc:sldMk cId="3884365017" sldId="288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09:11.498" v="1571" actId="207"/>
        <pc:sldMkLst>
          <pc:docMk/>
          <pc:sldMk cId="2237312915" sldId="289"/>
        </pc:sldMkLst>
        <pc:graphicFrameChg chg="modGraphic">
          <ac:chgData name="unibud2@aol.com" userId="6fe2a86724077fad" providerId="LiveId" clId="{83977D8B-EF38-4645-A9EB-40324418A288}" dt="2024-04-03T11:09:11.498" v="1571" actId="207"/>
          <ac:graphicFrameMkLst>
            <pc:docMk/>
            <pc:sldMk cId="2237312915" sldId="289"/>
            <ac:graphicFrameMk id="4" creationId="{E8438E16-F61C-B939-E527-42F522BC6483}"/>
          </ac:graphicFrameMkLst>
        </pc:graphicFrameChg>
      </pc:sldChg>
      <pc:sldChg chg="add del">
        <pc:chgData name="unibud2@aol.com" userId="6fe2a86724077fad" providerId="LiveId" clId="{83977D8B-EF38-4645-A9EB-40324418A288}" dt="2024-04-03T11:06:15.277" v="1529" actId="2890"/>
        <pc:sldMkLst>
          <pc:docMk/>
          <pc:sldMk cId="3108525102" sldId="290"/>
        </pc:sldMkLst>
      </pc:sldChg>
      <pc:sldChg chg="modSp add mod">
        <pc:chgData name="unibud2@aol.com" userId="6fe2a86724077fad" providerId="LiveId" clId="{83977D8B-EF38-4645-A9EB-40324418A288}" dt="2024-04-03T11:13:26.182" v="1614" actId="207"/>
        <pc:sldMkLst>
          <pc:docMk/>
          <pc:sldMk cId="4092650759" sldId="290"/>
        </pc:sldMkLst>
        <pc:graphicFrameChg chg="modGraphic">
          <ac:chgData name="unibud2@aol.com" userId="6fe2a86724077fad" providerId="LiveId" clId="{83977D8B-EF38-4645-A9EB-40324418A288}" dt="2024-04-03T11:13:26.182" v="1614" actId="207"/>
          <ac:graphicFrameMkLst>
            <pc:docMk/>
            <pc:sldMk cId="4092650759" sldId="290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17:25.441" v="1679" actId="207"/>
        <pc:sldMkLst>
          <pc:docMk/>
          <pc:sldMk cId="2764045135" sldId="291"/>
        </pc:sldMkLst>
        <pc:graphicFrameChg chg="modGraphic">
          <ac:chgData name="unibud2@aol.com" userId="6fe2a86724077fad" providerId="LiveId" clId="{83977D8B-EF38-4645-A9EB-40324418A288}" dt="2024-04-03T11:17:25.441" v="1679" actId="207"/>
          <ac:graphicFrameMkLst>
            <pc:docMk/>
            <pc:sldMk cId="2764045135" sldId="291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20:04.929" v="1720" actId="207"/>
        <pc:sldMkLst>
          <pc:docMk/>
          <pc:sldMk cId="3331462994" sldId="292"/>
        </pc:sldMkLst>
        <pc:graphicFrameChg chg="modGraphic">
          <ac:chgData name="unibud2@aol.com" userId="6fe2a86724077fad" providerId="LiveId" clId="{83977D8B-EF38-4645-A9EB-40324418A288}" dt="2024-04-03T11:20:04.929" v="1720" actId="207"/>
          <ac:graphicFrameMkLst>
            <pc:docMk/>
            <pc:sldMk cId="3331462994" sldId="292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27:04.485" v="1770" actId="207"/>
        <pc:sldMkLst>
          <pc:docMk/>
          <pc:sldMk cId="1264911349" sldId="293"/>
        </pc:sldMkLst>
        <pc:graphicFrameChg chg="modGraphic">
          <ac:chgData name="unibud2@aol.com" userId="6fe2a86724077fad" providerId="LiveId" clId="{83977D8B-EF38-4645-A9EB-40324418A288}" dt="2024-04-03T11:27:04.485" v="1770" actId="207"/>
          <ac:graphicFrameMkLst>
            <pc:docMk/>
            <pc:sldMk cId="1264911349" sldId="293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34:08.555" v="1827" actId="207"/>
        <pc:sldMkLst>
          <pc:docMk/>
          <pc:sldMk cId="2398749355" sldId="294"/>
        </pc:sldMkLst>
        <pc:graphicFrameChg chg="modGraphic">
          <ac:chgData name="unibud2@aol.com" userId="6fe2a86724077fad" providerId="LiveId" clId="{83977D8B-EF38-4645-A9EB-40324418A288}" dt="2024-04-03T11:34:08.555" v="1827" actId="207"/>
          <ac:graphicFrameMkLst>
            <pc:docMk/>
            <pc:sldMk cId="2398749355" sldId="294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38:47.406" v="1884" actId="207"/>
        <pc:sldMkLst>
          <pc:docMk/>
          <pc:sldMk cId="3376424757" sldId="295"/>
        </pc:sldMkLst>
        <pc:graphicFrameChg chg="modGraphic">
          <ac:chgData name="unibud2@aol.com" userId="6fe2a86724077fad" providerId="LiveId" clId="{83977D8B-EF38-4645-A9EB-40324418A288}" dt="2024-04-03T11:38:47.406" v="1884" actId="207"/>
          <ac:graphicFrameMkLst>
            <pc:docMk/>
            <pc:sldMk cId="3376424757" sldId="295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41:49.585" v="1927" actId="207"/>
        <pc:sldMkLst>
          <pc:docMk/>
          <pc:sldMk cId="2058733086" sldId="296"/>
        </pc:sldMkLst>
        <pc:graphicFrameChg chg="modGraphic">
          <ac:chgData name="unibud2@aol.com" userId="6fe2a86724077fad" providerId="LiveId" clId="{83977D8B-EF38-4645-A9EB-40324418A288}" dt="2024-04-03T11:41:49.585" v="1927" actId="207"/>
          <ac:graphicFrameMkLst>
            <pc:docMk/>
            <pc:sldMk cId="2058733086" sldId="296"/>
            <ac:graphicFrameMk id="4" creationId="{E8438E16-F61C-B939-E527-42F522BC6483}"/>
          </ac:graphicFrameMkLst>
        </pc:graphicFrameChg>
      </pc:sldChg>
      <pc:sldChg chg="modSp add mod">
        <pc:chgData name="unibud2@aol.com" userId="6fe2a86724077fad" providerId="LiveId" clId="{83977D8B-EF38-4645-A9EB-40324418A288}" dt="2024-04-03T11:44:08.045" v="1970" actId="207"/>
        <pc:sldMkLst>
          <pc:docMk/>
          <pc:sldMk cId="3306284834" sldId="297"/>
        </pc:sldMkLst>
        <pc:graphicFrameChg chg="modGraphic">
          <ac:chgData name="unibud2@aol.com" userId="6fe2a86724077fad" providerId="LiveId" clId="{83977D8B-EF38-4645-A9EB-40324418A288}" dt="2024-04-03T11:44:08.045" v="1970" actId="207"/>
          <ac:graphicFrameMkLst>
            <pc:docMk/>
            <pc:sldMk cId="3306284834" sldId="297"/>
            <ac:graphicFrameMk id="4" creationId="{E8438E16-F61C-B939-E527-42F522BC6483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04/04/2024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oster with text and numbers&#10;&#10;Description automatically generated">
            <a:extLst>
              <a:ext uri="{FF2B5EF4-FFF2-40B4-BE49-F238E27FC236}">
                <a16:creationId xmlns:a16="http://schemas.microsoft.com/office/drawing/2014/main" id="{1C18399F-2131-6F09-2DB5-30589464B8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7" r="101"/>
          <a:stretch/>
        </p:blipFill>
        <p:spPr>
          <a:xfrm>
            <a:off x="20" y="10"/>
            <a:ext cx="6857980" cy="990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53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772733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80A241-9961-69BE-3526-7C4BDC0E39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683619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8545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023251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9832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918371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3240092-6AA2-CFBB-E4EB-4AA9A1EFA0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2139720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8063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53254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056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667229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1CE92B0-6A12-E45A-886E-AB9251245C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885861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642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01801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793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381521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7B0F3E3-09DF-50A3-46B8-F5E4C7273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514648"/>
              </p:ext>
            </p:extLst>
          </p:nvPr>
        </p:nvGraphicFramePr>
        <p:xfrm>
          <a:off x="3690259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56933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313406"/>
              </p:ext>
            </p:extLst>
          </p:nvPr>
        </p:nvGraphicFramePr>
        <p:xfrm>
          <a:off x="445093" y="815395"/>
          <a:ext cx="2722650" cy="83068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                                                         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299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68453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84BF2F-AF73-AC9B-BB70-0B3229C16A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579381"/>
              </p:ext>
            </p:extLst>
          </p:nvPr>
        </p:nvGraphicFramePr>
        <p:xfrm>
          <a:off x="3690259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374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132274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269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/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B98DEDA-B857-5C34-D5BB-2310AE99D836}"/>
              </a:ext>
            </a:extLst>
          </p:cNvPr>
          <p:cNvGraphicFramePr>
            <a:graphicFrameLocks noGrp="1"/>
          </p:cNvGraphicFramePr>
          <p:nvPr/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2456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447091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F08366C-6D01-6F15-1ACD-4AE7D725BA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145205"/>
              </p:ext>
            </p:extLst>
          </p:nvPr>
        </p:nvGraphicFramePr>
        <p:xfrm>
          <a:off x="3690259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4302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26057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4365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43631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FB118FF-5882-B6FE-07D9-30262D1C18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851860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3306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489446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312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528346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4D551A4-2B31-DBE8-0EE9-C5D5B86104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19645"/>
              </p:ext>
            </p:extLst>
          </p:nvPr>
        </p:nvGraphicFramePr>
        <p:xfrm>
          <a:off x="3690259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3297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81902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6507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532260"/>
              </p:ext>
            </p:extLst>
          </p:nvPr>
        </p:nvGraphicFramePr>
        <p:xfrm>
          <a:off x="445093" y="815395"/>
          <a:ext cx="2753042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74922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439B492-7FDE-C5FB-FBC7-E5DC26D15C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336743"/>
              </p:ext>
            </p:extLst>
          </p:nvPr>
        </p:nvGraphicFramePr>
        <p:xfrm>
          <a:off x="3652837" y="815395"/>
          <a:ext cx="2753042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74922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0905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809864"/>
              </p:ext>
            </p:extLst>
          </p:nvPr>
        </p:nvGraphicFramePr>
        <p:xfrm>
          <a:off x="445093" y="815395"/>
          <a:ext cx="2753042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74922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4045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410779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24C5D1D-5684-D893-681F-37814F8D92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339505"/>
              </p:ext>
            </p:extLst>
          </p:nvPr>
        </p:nvGraphicFramePr>
        <p:xfrm>
          <a:off x="3690259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7132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02139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46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493287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384605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CFD3715-CAB7-EB1E-8BAC-19A142CA64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52278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7609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9757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9113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33581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8128346-2C4F-AACC-84EF-766C9DB5A0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824585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7666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231006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7493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155732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A2E28A9-6823-58E0-A7A4-3F59111CF3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341365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01684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67482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4247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074904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0478A35-BE96-9525-2C3A-DD43ED2658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153746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21047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373727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87330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008037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305EE98-BE3A-473B-00DD-87E6E2C763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438100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6979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868266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284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546639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8B2A1C3-F710-CB93-DAF4-2303E9682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767061"/>
              </p:ext>
            </p:extLst>
          </p:nvPr>
        </p:nvGraphicFramePr>
        <p:xfrm>
          <a:off x="3690259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9074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256597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D5BD748-40D9-9C35-DFB5-BC89E7A847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074652"/>
              </p:ext>
            </p:extLst>
          </p:nvPr>
        </p:nvGraphicFramePr>
        <p:xfrm>
          <a:off x="3690259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3884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8601603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7251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045155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731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684123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43757AE-01DD-7FB4-D080-23B0A59916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425779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058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561391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358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309871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F1E33B1-3796-8BA0-688F-B391717C2E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534202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479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 16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020122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Super 16 – Strip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0313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267</TotalTime>
  <Words>5181</Words>
  <Application>Microsoft Macintosh PowerPoint</Application>
  <PresentationFormat>A4 Paper (210x297 mm)</PresentationFormat>
  <Paragraphs>4820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10</cp:revision>
  <dcterms:created xsi:type="dcterms:W3CDTF">2022-02-01T11:05:46Z</dcterms:created>
  <dcterms:modified xsi:type="dcterms:W3CDTF">2024-04-04T08:55:11Z</dcterms:modified>
</cp:coreProperties>
</file>